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-Chapter-01-introduction-OF-Cost-Accounting-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-Chapter-01-introduction-OF-Cost-Accounting-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3-Chapter-01-introduction-OF-Cost-Accounting-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4-Chapter-01-introduction-OF-Cost-Accounting-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5-Chapter-01-introduction-OF-Cost-Accounting-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6-Chapter-01-introduction-OF-Cost-Accounting-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7-Chapter-01-introduction-OF-Cost-Accounting-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8-Chapter-01-introduction-OF-Cost-Accounting-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9-Chapter-01-introduction-OF-Cost-Accounting-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0-Chapter-01-introduction-OF-Cost-Accounting-1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1-Chapter-01-introduction-OF-Cost-Accounting-1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-Chapter-01-introduction-OF-Cost-Accounting-1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3-Chapter-01-introduction-OF-Cost-Accounting-1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4-Chapter-01-introduction-OF-Cost-Accounting-1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5-Chapter-01-introduction-OF-Cost-Accounting-1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6-Chapter-01-introduction-OF-Cost-Accounting-1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